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D82E2C-0A03-40A8-AB6A-06F44C1ACE4F}" type="datetimeFigureOut">
              <a:rPr lang="es-MX" smtClean="0"/>
              <a:t>28/04/2013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3FB078-420D-4364-A6A3-8C4AE6B2B41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lgerian" pitchFamily="82" charset="0"/>
              </a:rPr>
              <a:t>Como compartir recursos ,carpetas , impresoras , unidades.</a:t>
            </a:r>
            <a:endParaRPr lang="es-MX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 smtClean="0">
                <a:latin typeface="Arial Black" pitchFamily="34" charset="0"/>
              </a:rPr>
              <a:t>QUE SIGNIFICA ESTO…..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2600" dirty="0" smtClean="0">
                <a:latin typeface="Arial Black" pitchFamily="34" charset="0"/>
              </a:rPr>
              <a:t>Que significa compartir recursos como carpetas ,impresoras ,e  incluso unidades como su mismo nombre lo dice COMPARTIR estos recursos en la misma red y con otras computadoras con otros usuarios que ellos puedan modificar y editar claro solo uno tendrá el poder para dar permisos de quien ver estar carpetas o incluso de quien usar la impresora y este se llama SERVIDOR….</a:t>
            </a:r>
          </a:p>
          <a:p>
            <a:endParaRPr lang="es-MX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>
                <a:latin typeface="Arial Black" pitchFamily="34" charset="0"/>
              </a:rPr>
              <a:t>PASOS PARA COMPARTIR UNA CARPETA</a:t>
            </a:r>
            <a:endParaRPr lang="es-MX" sz="28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8112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Antes de compartir una carpeta, debe configurar los permisos de carpeta y de archivo para impedir que los usuarios con acceso restringido se conecten a dicha carpeta a través de la red. Ver configuración </a:t>
            </a:r>
          </a:p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1. Inicie sesión en el equipo como administrador o como miembro del grupo Administradores. </a:t>
            </a:r>
          </a:p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2. Haga clic en Inicio, seleccione Todos los programas, Accesorios y, a continuación, haga clic en Explorador de Windows. </a:t>
            </a:r>
          </a:p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3. Expanda Mi PC y, a continuación, haga clic en la unidad o en la carpeta en la que desea crear una carpeta nueva. </a:t>
            </a:r>
          </a:p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4. En el menú Archivo, seleccione Nuevo y haga clic en Carpeta. </a:t>
            </a:r>
          </a:p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5. Escriba un nombre para la nueva carpeta y presione ENTRAR. </a:t>
            </a:r>
          </a:p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6. Haga clic con el botón secundario del mouse (ratón) en la carpeta y, a continuación, haga clic en Compartir y seguridad. </a:t>
            </a:r>
          </a:p>
          <a:p>
            <a:pPr algn="just">
              <a:buNone/>
            </a:pPr>
            <a:r>
              <a:rPr lang="es-MX" sz="1600" dirty="0" smtClean="0">
                <a:latin typeface="Arial Black" pitchFamily="34" charset="0"/>
              </a:rPr>
              <a:t>7. Haga clic en Compartir esta carpeta. </a:t>
            </a:r>
            <a:endParaRPr lang="es-MX" sz="16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Algerian" pitchFamily="82" charset="0"/>
              </a:rPr>
              <a:t>PASOS PARA COMPARTIR UNA IMPRESORA</a:t>
            </a:r>
            <a:endParaRPr lang="es-MX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2400" dirty="0" smtClean="0">
                <a:latin typeface="Arial Black" pitchFamily="34" charset="0"/>
              </a:rPr>
              <a:t> Para compartir una impresora sigue estos pasos: </a:t>
            </a:r>
          </a:p>
          <a:p>
            <a:pPr algn="just">
              <a:buNone/>
            </a:pPr>
            <a:endParaRPr lang="es-MX" sz="2400" dirty="0" smtClean="0">
              <a:latin typeface="Arial Black" pitchFamily="34" charset="0"/>
            </a:endParaRPr>
          </a:p>
          <a:p>
            <a:pPr algn="just">
              <a:buNone/>
            </a:pPr>
            <a:r>
              <a:rPr lang="es-MX" sz="2400" dirty="0" smtClean="0">
                <a:latin typeface="Arial Black" pitchFamily="34" charset="0"/>
              </a:rPr>
              <a:t>1. Haga clic en Inicio y, después, en Impresoras y faxes. </a:t>
            </a:r>
          </a:p>
          <a:p>
            <a:pPr algn="just">
              <a:buNone/>
            </a:pPr>
            <a:r>
              <a:rPr lang="es-MX" sz="2400" dirty="0" smtClean="0">
                <a:latin typeface="Arial Black" pitchFamily="34" charset="0"/>
              </a:rPr>
              <a:t>2. Haga clic con el botón secundario del mouse en la impresora que desea compartir y, a continuación, haga clic en Propiedades. </a:t>
            </a:r>
          </a:p>
          <a:p>
            <a:pPr algn="just">
              <a:buNone/>
            </a:pPr>
            <a:r>
              <a:rPr lang="es-MX" sz="2400" dirty="0" smtClean="0">
                <a:latin typeface="Arial Black" pitchFamily="34" charset="0"/>
              </a:rPr>
              <a:t>3. Haga clic en Compartir. </a:t>
            </a:r>
          </a:p>
          <a:p>
            <a:pPr algn="just">
              <a:buNone/>
            </a:pPr>
            <a:r>
              <a:rPr lang="es-MX" sz="2400" dirty="0" smtClean="0">
                <a:latin typeface="Arial Black" pitchFamily="34" charset="0"/>
              </a:rPr>
              <a:t>4. Haga clic en Compartir esta impresora y, después, haga clic en Aceptar.</a:t>
            </a:r>
          </a:p>
          <a:p>
            <a:endParaRPr lang="es-MX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PASOS PARA COMPARTIR UN DISCO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s-MX" sz="1800" dirty="0">
                <a:latin typeface="Arial Black" pitchFamily="34" charset="0"/>
              </a:rPr>
              <a:t>Primero compartiremos el disco duro del servidor que en este caso va a ser un Windows 7. Vamos a Equipo y botón derecho sobre el disco duro que queremos compartir. </a:t>
            </a:r>
            <a:r>
              <a:rPr lang="es-MX" sz="1800" dirty="0" err="1">
                <a:latin typeface="Arial Black" pitchFamily="34" charset="0"/>
              </a:rPr>
              <a:t>Click</a:t>
            </a:r>
            <a:r>
              <a:rPr lang="es-MX" sz="1800" dirty="0">
                <a:latin typeface="Arial Black" pitchFamily="34" charset="0"/>
              </a:rPr>
              <a:t> en Propiedades → Compartir → Uso Compartido Avanzado. Activaremos </a:t>
            </a:r>
            <a:r>
              <a:rPr lang="es-MX" sz="1800" i="1" dirty="0">
                <a:latin typeface="Arial Black" pitchFamily="34" charset="0"/>
              </a:rPr>
              <a:t>“Compartir esta carpeta”</a:t>
            </a:r>
            <a:r>
              <a:rPr lang="es-MX" sz="1800" dirty="0">
                <a:latin typeface="Arial Black" pitchFamily="34" charset="0"/>
              </a:rPr>
              <a:t> y le pondremos un nombre y agregamos. Le pinchamos en </a:t>
            </a:r>
            <a:r>
              <a:rPr lang="es-MX" sz="1800" i="1" dirty="0">
                <a:latin typeface="Arial Black" pitchFamily="34" charset="0"/>
              </a:rPr>
              <a:t>Permisos</a:t>
            </a:r>
            <a:r>
              <a:rPr lang="es-MX" sz="1800" dirty="0">
                <a:latin typeface="Arial Black" pitchFamily="34" charset="0"/>
              </a:rPr>
              <a:t> y le daremos permisos de Control total, Cambiar y Leer. </a:t>
            </a:r>
            <a:r>
              <a:rPr lang="es-MX" sz="1800" dirty="0" smtClean="0">
                <a:latin typeface="Arial Black" pitchFamily="34" charset="0"/>
              </a:rPr>
              <a:t/>
            </a:r>
            <a:br>
              <a:rPr lang="es-MX" sz="1800" dirty="0" smtClean="0">
                <a:latin typeface="Arial Black" pitchFamily="34" charset="0"/>
              </a:rPr>
            </a:br>
            <a:r>
              <a:rPr lang="es-MX" sz="1800" dirty="0" smtClean="0">
                <a:latin typeface="Arial Black" pitchFamily="34" charset="0"/>
              </a:rPr>
              <a:t/>
            </a:r>
            <a:br>
              <a:rPr lang="es-MX" sz="1800" dirty="0" smtClean="0">
                <a:latin typeface="Arial Black" pitchFamily="34" charset="0"/>
              </a:rPr>
            </a:br>
            <a:r>
              <a:rPr lang="es-MX" sz="1800" dirty="0">
                <a:latin typeface="Arial Black" pitchFamily="34" charset="0"/>
              </a:rPr>
              <a:t>Una vez hecho esto, vamos a la pestaña </a:t>
            </a:r>
            <a:r>
              <a:rPr lang="es-MX" sz="1800" i="1" dirty="0">
                <a:latin typeface="Arial Black" pitchFamily="34" charset="0"/>
              </a:rPr>
              <a:t>Seguridad</a:t>
            </a:r>
            <a:r>
              <a:rPr lang="es-MX" sz="1800" dirty="0">
                <a:latin typeface="Arial Black" pitchFamily="34" charset="0"/>
              </a:rPr>
              <a:t> y tendremos que añadir un nuevo usuario. Le damos a Editar, Agregar, Opciones Avanzadas, Buscar ahora y seleccionamos donde pone </a:t>
            </a:r>
            <a:r>
              <a:rPr lang="es-MX" sz="1800" i="1" dirty="0">
                <a:latin typeface="Arial Black" pitchFamily="34" charset="0"/>
              </a:rPr>
              <a:t>“Todos”</a:t>
            </a:r>
            <a:r>
              <a:rPr lang="es-MX" sz="1800" dirty="0">
                <a:latin typeface="Arial Black" pitchFamily="34" charset="0"/>
              </a:rPr>
              <a:t>. Aceptamos todo y reiniciamos el sistema. </a:t>
            </a:r>
            <a:r>
              <a:rPr lang="es-MX" sz="1800" dirty="0" smtClean="0">
                <a:latin typeface="Arial Black" pitchFamily="34" charset="0"/>
              </a:rPr>
              <a:t/>
            </a:r>
            <a:br>
              <a:rPr lang="es-MX" sz="1800" dirty="0" smtClean="0">
                <a:latin typeface="Arial Black" pitchFamily="34" charset="0"/>
              </a:rPr>
            </a:br>
            <a:r>
              <a:rPr lang="es-MX" sz="1800" dirty="0" smtClean="0">
                <a:latin typeface="Arial Black" pitchFamily="34" charset="0"/>
              </a:rPr>
              <a:t/>
            </a:r>
            <a:br>
              <a:rPr lang="es-MX" sz="1800" dirty="0" smtClean="0">
                <a:latin typeface="Arial Black" pitchFamily="34" charset="0"/>
              </a:rPr>
            </a:br>
            <a:r>
              <a:rPr lang="es-MX" sz="1800" dirty="0">
                <a:latin typeface="Arial Black" pitchFamily="34" charset="0"/>
              </a:rPr>
              <a:t>Ahora desde cualquier ordenador conectado a nuestra red podremos ver el disco duro del servidor. 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dirty="0" smtClean="0">
                <a:latin typeface="Algerian" pitchFamily="82" charset="0"/>
              </a:rPr>
              <a:t>Gracias </a:t>
            </a:r>
          </a:p>
          <a:p>
            <a:pPr algn="ctr">
              <a:buNone/>
            </a:pPr>
            <a:r>
              <a:rPr lang="es-MX" dirty="0" smtClean="0">
                <a:latin typeface="Algerian" pitchFamily="82" charset="0"/>
              </a:rPr>
              <a:t>José María Valera ramos.</a:t>
            </a:r>
            <a:endParaRPr lang="es-MX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387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Como compartir recursos ,carpetas , impresoras , unidades.</vt:lpstr>
      <vt:lpstr>QUE SIGNIFICA ESTO…..</vt:lpstr>
      <vt:lpstr>PASOS PARA COMPARTIR UNA CARPETA</vt:lpstr>
      <vt:lpstr>PASOS PARA COMPARTIR UNA IMPRESORA</vt:lpstr>
      <vt:lpstr>PASOS PARA COMPARTIR UN DISCO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compartir recursos ,carpetas , impresoras , unidades.</dc:title>
  <dc:creator>JOSE MARIA</dc:creator>
  <cp:lastModifiedBy>JOSE MARIA</cp:lastModifiedBy>
  <cp:revision>1</cp:revision>
  <dcterms:created xsi:type="dcterms:W3CDTF">2013-04-28T23:18:17Z</dcterms:created>
  <dcterms:modified xsi:type="dcterms:W3CDTF">2013-04-29T01:43:10Z</dcterms:modified>
</cp:coreProperties>
</file>